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1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project analyzes 3,900 customer purchases to uncover spending patterns, segments, product preferences, and subscription behavior. Our goal is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6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3365540"/>
            <a:ext cx="6995041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2358" y="4386143"/>
            <a:ext cx="6432471" cy="1332548"/>
          </a:xfrm>
          <a:prstGeom prst="roundRect">
            <a:avLst>
              <a:gd name="adj" fmla="val 10979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1878" y="4386143"/>
            <a:ext cx="121920" cy="1332548"/>
          </a:xfrm>
          <a:prstGeom prst="roundRect">
            <a:avLst>
              <a:gd name="adj" fmla="val 27153"/>
            </a:avLst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1114901" y="4637246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4901" y="5114449"/>
            <a:ext cx="583882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452" y="4386143"/>
            <a:ext cx="6432590" cy="1332548"/>
          </a:xfrm>
          <a:prstGeom prst="roundRect">
            <a:avLst>
              <a:gd name="adj" fmla="val 10979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4972" y="4386143"/>
            <a:ext cx="121920" cy="1332548"/>
          </a:xfrm>
          <a:prstGeom prst="roundRect">
            <a:avLst>
              <a:gd name="adj" fmla="val 27153"/>
            </a:avLst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7767995" y="4637246"/>
            <a:ext cx="3545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767995" y="5114449"/>
            <a:ext cx="583894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Reward repeat buyers to foster loyalty and retention.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2358" y="5939314"/>
            <a:ext cx="6432471" cy="1685687"/>
          </a:xfrm>
          <a:prstGeom prst="roundRect">
            <a:avLst>
              <a:gd name="adj" fmla="val 8679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1878" y="5939314"/>
            <a:ext cx="121920" cy="1685687"/>
          </a:xfrm>
          <a:prstGeom prst="roundRect">
            <a:avLst>
              <a:gd name="adj" fmla="val 27153"/>
            </a:avLst>
          </a:prstGeom>
          <a:solidFill>
            <a:srgbClr val="9FA582"/>
          </a:solidFill>
          <a:ln/>
        </p:spPr>
      </p:sp>
      <p:sp>
        <p:nvSpPr>
          <p:cNvPr id="14" name="Text 11"/>
          <p:cNvSpPr/>
          <p:nvPr/>
        </p:nvSpPr>
        <p:spPr>
          <a:xfrm>
            <a:off x="1114901" y="619041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4901" y="6667619"/>
            <a:ext cx="5838825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5452" y="5939314"/>
            <a:ext cx="6432590" cy="1685687"/>
          </a:xfrm>
          <a:prstGeom prst="roundRect">
            <a:avLst>
              <a:gd name="adj" fmla="val 8679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4972" y="5939314"/>
            <a:ext cx="121920" cy="1685687"/>
          </a:xfrm>
          <a:prstGeom prst="roundRect">
            <a:avLst>
              <a:gd name="adj" fmla="val 27153"/>
            </a:avLst>
          </a:prstGeom>
          <a:solidFill>
            <a:srgbClr val="9FA582"/>
          </a:solidFill>
          <a:ln/>
        </p:spPr>
      </p:sp>
      <p:sp>
        <p:nvSpPr>
          <p:cNvPr id="18" name="Text 15"/>
          <p:cNvSpPr/>
          <p:nvPr/>
        </p:nvSpPr>
        <p:spPr>
          <a:xfrm>
            <a:off x="7767995" y="6190417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67995" y="6667619"/>
            <a:ext cx="5838944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Highlight top-rated and best-selling products in campaigns.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2732"/>
            <a:ext cx="8394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Summary: 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248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219212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922276"/>
            <a:ext cx="3239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4126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1C1D1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3248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219212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922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4126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Item, Category, Amount, Season, Size, Color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355300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1C1D1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324820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0151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21921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922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41269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Discount, Promo Code, Previous Purchases, Frequency, Review Rating, Shipping Type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013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dataset comprises 3,900 rows and 18 columns, with 37 missing values in the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1425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Exploratory Data Analysis (Python)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40959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Preparation &amp; Cleaning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Loading: Imported dataset using pandas.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Initial Exploration: Checked structure and summary statistics.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Missing Data Handling: Imputed missing Review Ratings using median.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11508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Engineering &amp; Database Integration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Age Group Column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Binned customer ages for segmentation.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Purchase Frequency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Derived from purchase data.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3096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MySQL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Loaded cleaned data for SQL analysis.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 also verified and dropped redundant columns like 'promo_code_used' for data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3830003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by Gender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Male customers generated significantly more revenue than female customers, indicating a potential area for targeted marketing strategies towards female demographics.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618"/>
            <a:ext cx="495764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Products &amp; Shipping Insights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106" y="1122402"/>
            <a:ext cx="1885117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Top 5 Products by Rating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69106" y="1465659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Gloves: 3.86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69106" y="1727002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Sandals: 3.84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9106" y="1988344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Boots: 3.82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69106" y="2249686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Hat: 3.80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69106" y="2511028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Skirt: 3.78</a:t>
            </a:r>
            <a:endParaRPr lang="en-US" sz="10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" y="2876193"/>
            <a:ext cx="6682621" cy="6682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6293" y="1122402"/>
            <a:ext cx="204335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Shipping Type Comparison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86293" y="1465659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purchase amounts: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86293" y="1800701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Shipping: $58.46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6293" y="2062043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Express Shipping: $60.48</a:t>
            </a:r>
            <a:endParaRPr lang="en-US" sz="10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93" y="2427208"/>
            <a:ext cx="6682621" cy="66826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409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Subscription &amp; Discount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6912"/>
            <a:ext cx="6407944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3077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50983"/>
            <a:ext cx="4176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41401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Subscribers (1053) have a slightly lower average spend ($59.49) than non-subscribers (2847) ($59.87), but contribute significantly to total revenue.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16912"/>
            <a:ext cx="6408063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333077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4050983"/>
            <a:ext cx="3935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4541401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Top 5 products with highest percentage of discounted purchases: Hat (50%), Sneakers (49.66%), Coat (49.07%), Sweater (48.17%), Pants (47.37%).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highlights the impact of discounts on specific product sales and subscriber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8873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Segmentation &amp; Loyalty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450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4506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35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356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35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356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majority of our customer base falls into the 'Loyal' segment, indicating strong retention. Repeat buyers (those with &gt;5 purchases) are more likely to subscribe (958 subscribers vs. 2518 non-subscribers).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06372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3525500" cy="73859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00695" y="86594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333526"/>
          </a:solidFill>
          <a:ln/>
        </p:spPr>
      </p:sp>
      <p:sp>
        <p:nvSpPr>
          <p:cNvPr id="5" name="Text 2"/>
          <p:cNvSpPr/>
          <p:nvPr/>
        </p:nvSpPr>
        <p:spPr>
          <a:xfrm>
            <a:off x="2919412" y="8659416"/>
            <a:ext cx="900113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030629" y="86594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696E50"/>
          </a:solidFill>
          <a:ln/>
        </p:spPr>
      </p:sp>
      <p:sp>
        <p:nvSpPr>
          <p:cNvPr id="7" name="Text 4"/>
          <p:cNvSpPr/>
          <p:nvPr/>
        </p:nvSpPr>
        <p:spPr>
          <a:xfrm>
            <a:off x="5249347" y="8659416"/>
            <a:ext cx="930950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Middle-aged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8714184" y="86594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9CA27E"/>
          </a:solidFill>
          <a:ln/>
        </p:spPr>
      </p:sp>
      <p:sp>
        <p:nvSpPr>
          <p:cNvPr id="9" name="Text 6"/>
          <p:cNvSpPr/>
          <p:nvPr/>
        </p:nvSpPr>
        <p:spPr>
          <a:xfrm>
            <a:off x="8932902" y="8659416"/>
            <a:ext cx="402669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Adult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10810875" y="86594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C8CBB7"/>
          </a:solidFill>
          <a:ln/>
        </p:spPr>
      </p:sp>
      <p:sp>
        <p:nvSpPr>
          <p:cNvPr id="11" name="Text 8"/>
          <p:cNvSpPr/>
          <p:nvPr/>
        </p:nvSpPr>
        <p:spPr>
          <a:xfrm>
            <a:off x="11029593" y="8659416"/>
            <a:ext cx="486251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Senior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Adults contribute the highest revenue, followed closely by Middle-aged customers. This insight can inform targeted marketing campaigns.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Bitter</vt:lpstr>
      <vt:lpstr>Outfit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mahesh mangali</cp:lastModifiedBy>
  <cp:revision>2</cp:revision>
  <dcterms:created xsi:type="dcterms:W3CDTF">2025-11-23T11:59:13Z</dcterms:created>
  <dcterms:modified xsi:type="dcterms:W3CDTF">2025-11-24T09:56:13Z</dcterms:modified>
</cp:coreProperties>
</file>